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20" autoAdjust="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9EFA8-A0CA-418B-BAAF-06D811980009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13373F-CCD3-406C-BF67-F6ADC0E45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58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13373F-CCD3-406C-BF67-F6ADC0E454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23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0E9DD-26BC-4177-9096-863FF8AA8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2DECAE-F73D-4C2F-9C13-61FC8E888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209B3-3CE1-42DF-807A-AC45E25D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9E70B-ADDD-4420-9498-139C3554F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ACE16-35C0-4D24-82B4-FA8BD114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46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DBAF-AECF-4620-B8C6-CAB13E89C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362DC7-DF82-4A2E-B644-DE07BC6AE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D57DB-B917-40CC-B9C6-AF85D8792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7E19D-02ED-471E-BC5D-40AE91108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B1BF6-B88F-48B7-98E8-47DB044AA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2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81DE54-B7F6-446E-94D6-E90CD8FB92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ECB6E-6656-45B7-AAD1-76FB669F1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D98BC-8F09-43EE-96CD-6936F23A2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B03D3-F7B0-48D4-BE65-1884D84D1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C3115-0264-451F-AA74-1F967AF2E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52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584E-8DDE-49E3-BC7C-9DA97FD8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FE87A-7E28-480B-B669-E9B8E36F5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50486-805A-44BD-A01B-77321CAEF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34DF-2C99-4AAB-89B2-645BD8E14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E5AC6-0777-43F7-BC43-0E3AF001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64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F369B-210D-4497-BABC-FA6C22765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69255-5269-401C-9853-DD5A4CC98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EF70A-600C-492A-8ED1-5ED7CE67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4237A-D7CB-4EDE-B4DB-7C98F9402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EE07D-8BB5-4539-AE1D-DD0300DB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398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00E08-8C93-4FEB-A7E6-41D92BB3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56A5-D532-4E66-ABB0-290928758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0EFEA-2E67-4A97-8F78-735E03CD9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C66F5-9908-4EE5-ABC3-1281639BC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5C06D-D838-4DC7-BC81-A7ADBCA40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3EA81-6141-4EE1-88DA-1CDD13D98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299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AB955-A458-49DA-A45E-4FE3774B3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FC869-AA8E-4FA1-92EA-60DB48A35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220DE-386F-401B-8EFD-DA8F52BEA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BD870-75C4-488B-AFB0-5A0848D6F6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0D2A79-7209-4F95-8FFF-F7FA2D51D5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506160-D3CF-4823-9AF1-1B23CD72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79B3A5-6958-46AF-8E93-B1378A68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D976D3-AAA5-4D9B-8C15-204619AB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60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D583-7FB4-42AC-8815-EEB20A33C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2238C7-EA69-4808-A42D-63824CB6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3F6F6-25F3-44E0-B3C2-4A60CA896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DAF0A-070C-4DDD-BBEF-467908D30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42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0E32BD-90A0-4D6B-B006-6FD448BC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96AA4B-3CE7-4C03-A690-0ADE6151F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0F3C2-8F0E-4BA7-95DB-F4628BE7F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3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96015-C52E-4B77-9AD4-F82473B49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5FC71-A0FE-4146-958F-0F1D78D9F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E48B1-EECD-4767-B218-C8521CFD9A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9638D-AD91-4E45-ABA9-3119CBA3A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9A4D7-170F-42F3-B59B-C2052E96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F7C0E-0D58-4EF4-9E56-371C0F2B0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4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B56A-86C6-4785-80D1-B4251E5A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0EE-85F6-4281-89E4-FC21C5A89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0D3A2-4EDA-4FE0-A48C-52C130F125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BF056-64B2-4CB6-856A-7CDCB7E62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8C39D-5978-45C9-9293-A04E3EDB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9D97D-9E3E-4610-88B4-C3EB344EA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89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32BFA4-8E8E-49D9-8A68-E8F01A2B6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7E40C-2E74-4A62-97EB-CE14AADFF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913E1-134C-4F46-BE00-ECE52A7F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6D1D9-E50B-48CF-81A5-E681185E0DC8}" type="datetimeFigureOut">
              <a:rPr lang="en-US" smtClean="0"/>
              <a:t>3/28/2020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48A24-A70E-4F72-A24F-2BC9DA028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B1AC7-E6E8-4D38-AACD-72682510C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D406F-3204-4D65-8E5A-7A8D62D51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34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9E851-6E68-4360-98BE-7724E6ECAD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 Quality in </a:t>
            </a:r>
            <a:br>
              <a:rPr lang="en-US" dirty="0"/>
            </a:br>
            <a:r>
              <a:rPr lang="en-US" dirty="0"/>
              <a:t>Allegheny County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D1B0BD-A18E-4A3C-80EE-D3F5DDB269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Which area/neighborhood has the worst air pollution?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102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A1F27E-C015-4C6D-8446-384D7B6FE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76" y="0"/>
            <a:ext cx="97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31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71AF2B-A813-4F04-87A2-C0AEF4696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76" y="0"/>
            <a:ext cx="97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564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A8EB-B235-4CAB-A515-46BDA5D23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Sulfur Dioxide</a:t>
            </a:r>
            <a:endParaRPr lang="en-US" baseline="-2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03EA2-8986-4D9E-AA45-1EFB9CA6E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Sources of SO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Burning fossil fuels – coal, oil, diesel.</a:t>
            </a:r>
          </a:p>
          <a:p>
            <a:pPr lvl="1"/>
            <a:r>
              <a:rPr lang="en-US" dirty="0"/>
              <a:t>Locations such as power plants, metals processing and smelting facilities, and automobiles.</a:t>
            </a:r>
          </a:p>
          <a:p>
            <a:endParaRPr lang="en-US" dirty="0"/>
          </a:p>
          <a:p>
            <a:r>
              <a:rPr lang="en-US" dirty="0"/>
              <a:t>Data was recorded hourly, then averaged to result in a daily value.</a:t>
            </a:r>
          </a:p>
          <a:p>
            <a:r>
              <a:rPr lang="en-US" dirty="0"/>
              <a:t>The SO</a:t>
            </a:r>
            <a:r>
              <a:rPr lang="en-US" baseline="-25000" dirty="0"/>
              <a:t>2 </a:t>
            </a:r>
            <a:r>
              <a:rPr lang="en-US" dirty="0"/>
              <a:t>map shows the average daily value per year in parts per billion.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2F14D-D577-4B32-B8D4-2B97FE18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B8AAF-4BAA-4D43-A1EE-CB98FA4DE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Allegheny County Air quality</a:t>
            </a:r>
          </a:p>
          <a:p>
            <a:pPr lvl="1"/>
            <a:r>
              <a:rPr lang="en-US" dirty="0"/>
              <a:t>https://data.wprdc.org/dataset/allegheny-county-air-quality</a:t>
            </a:r>
          </a:p>
          <a:p>
            <a:pPr lvl="1"/>
            <a:r>
              <a:rPr lang="en-US" dirty="0"/>
              <a:t>https://catalog.data.gov/dataset/allegheny-county-air-quality	</a:t>
            </a:r>
          </a:p>
          <a:p>
            <a:r>
              <a:rPr lang="en-US" dirty="0"/>
              <a:t>Pollution Map</a:t>
            </a:r>
          </a:p>
          <a:p>
            <a:pPr lvl="1"/>
            <a:r>
              <a:rPr lang="en-US" dirty="0"/>
              <a:t>https://breatheproject.org/pollution-map/	</a:t>
            </a:r>
          </a:p>
          <a:p>
            <a:r>
              <a:rPr lang="en-US" dirty="0"/>
              <a:t>EPA Search</a:t>
            </a:r>
          </a:p>
          <a:p>
            <a:pPr lvl="1"/>
            <a:r>
              <a:rPr lang="en-US" dirty="0"/>
              <a:t>https://edg.epa.gov/metadata/catalog/main/home.page</a:t>
            </a:r>
          </a:p>
          <a:p>
            <a:r>
              <a:rPr lang="en-US" dirty="0"/>
              <a:t>Allegheny County Particulate Matter - 2.5mm</a:t>
            </a:r>
          </a:p>
          <a:p>
            <a:pPr lvl="1"/>
            <a:r>
              <a:rPr lang="en-US" dirty="0"/>
              <a:t>https://data.wprdc.org/dataset/particulate-matter-2-5</a:t>
            </a:r>
          </a:p>
        </p:txBody>
      </p:sp>
    </p:spTree>
    <p:extLst>
      <p:ext uri="{BB962C8B-B14F-4D97-AF65-F5344CB8AC3E}">
        <p14:creationId xmlns:p14="http://schemas.microsoft.com/office/powerpoint/2010/main" val="2786756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9C5F3-D400-407A-8317-9F7BF3435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8357A-A7FE-40D3-8FD6-7C552B322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 rose sites</a:t>
            </a:r>
          </a:p>
          <a:p>
            <a:pPr lvl="1"/>
            <a:r>
              <a:rPr lang="en-US" dirty="0"/>
              <a:t>https://www.meteoblue.com/en/weather/archive/windrose/pittsburgh_united-states-of-america_5206379</a:t>
            </a:r>
          </a:p>
          <a:p>
            <a:pPr lvl="1"/>
            <a:r>
              <a:rPr lang="en-US" dirty="0"/>
              <a:t>https://wrcc.dri.edu/cgi-bin/wea_windrose.pl?laKAGC</a:t>
            </a:r>
          </a:p>
          <a:p>
            <a:pPr lvl="1"/>
            <a:r>
              <a:rPr lang="en-US" dirty="0"/>
              <a:t>https://mrcc.illinois.edu/CLIMATE/Hourly/WindRose.jsp</a:t>
            </a:r>
          </a:p>
          <a:p>
            <a:pPr lvl="1"/>
            <a:r>
              <a:rPr lang="en-US" dirty="0"/>
              <a:t>https://www.climate.gov/maps-data/dataset/wind-roses-charts-and-tabular-data </a:t>
            </a:r>
          </a:p>
          <a:p>
            <a:r>
              <a:rPr lang="en-US" dirty="0"/>
              <a:t>Pittsburgh Data</a:t>
            </a:r>
          </a:p>
          <a:p>
            <a:pPr lvl="1"/>
            <a:r>
              <a:rPr lang="en-US" dirty="0"/>
              <a:t>http://www.pasda.psu.edu/</a:t>
            </a:r>
          </a:p>
          <a:p>
            <a:pPr lvl="1"/>
            <a:r>
              <a:rPr lang="en-US" dirty="0"/>
              <a:t>http://www.wprdc.org/</a:t>
            </a:r>
          </a:p>
        </p:txBody>
      </p:sp>
    </p:spTree>
    <p:extLst>
      <p:ext uri="{BB962C8B-B14F-4D97-AF65-F5344CB8AC3E}">
        <p14:creationId xmlns:p14="http://schemas.microsoft.com/office/powerpoint/2010/main" val="723441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241</Words>
  <Application>Microsoft Office PowerPoint</Application>
  <PresentationFormat>Widescreen</PresentationFormat>
  <Paragraphs>30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Air Quality in  Allegheny County</vt:lpstr>
      <vt:lpstr>PowerPoint Presentation</vt:lpstr>
      <vt:lpstr>PowerPoint Presentation</vt:lpstr>
      <vt:lpstr>Sulfur Dioxide</vt:lpstr>
      <vt:lpstr>Sources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Quality in  Allegheny County</dc:title>
  <dc:creator>Brandyn Gilbert</dc:creator>
  <cp:lastModifiedBy>Brandyn Gilbert</cp:lastModifiedBy>
  <cp:revision>8</cp:revision>
  <dcterms:created xsi:type="dcterms:W3CDTF">2020-03-28T12:02:33Z</dcterms:created>
  <dcterms:modified xsi:type="dcterms:W3CDTF">2020-03-29T10:43:29Z</dcterms:modified>
</cp:coreProperties>
</file>

<file path=docProps/thumbnail.jpeg>
</file>